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513" r:id="rId2"/>
    <p:sldId id="514"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37" r:id="rId26"/>
    <p:sldId id="538" r:id="rId27"/>
    <p:sldId id="539" r:id="rId28"/>
    <p:sldId id="540" r:id="rId29"/>
    <p:sldId id="541" r:id="rId30"/>
    <p:sldId id="542" r:id="rId31"/>
    <p:sldId id="543" r:id="rId32"/>
    <p:sldId id="544" r:id="rId33"/>
    <p:sldId id="545" r:id="rId34"/>
    <p:sldId id="546" r:id="rId35"/>
    <p:sldId id="547" r:id="rId36"/>
    <p:sldId id="548" r:id="rId37"/>
    <p:sldId id="549" r:id="rId38"/>
    <p:sldId id="550" r:id="rId39"/>
    <p:sldId id="551" r:id="rId40"/>
    <p:sldId id="552" r:id="rId41"/>
    <p:sldId id="553" r:id="rId42"/>
    <p:sldId id="554" r:id="rId43"/>
    <p:sldId id="555" r:id="rId44"/>
    <p:sldId id="556" r:id="rId45"/>
    <p:sldId id="557" r:id="rId46"/>
    <p:sldId id="558" r:id="rId47"/>
    <p:sldId id="559" r:id="rId48"/>
    <p:sldId id="560" r:id="rId49"/>
    <p:sldId id="561" r:id="rId50"/>
    <p:sldId id="562" r:id="rId51"/>
    <p:sldId id="563" r:id="rId52"/>
    <p:sldId id="567" r:id="rId53"/>
    <p:sldId id="568" r:id="rId54"/>
    <p:sldId id="569" r:id="rId55"/>
    <p:sldId id="570" r:id="rId56"/>
    <p:sldId id="571" r:id="rId57"/>
    <p:sldId id="565" r:id="rId58"/>
    <p:sldId id="260" r:id="rId59"/>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40"/>
    <p:restoredTop sz="94626"/>
  </p:normalViewPr>
  <p:slideViewPr>
    <p:cSldViewPr>
      <p:cViewPr varScale="1">
        <p:scale>
          <a:sx n="114" d="100"/>
          <a:sy n="114" d="100"/>
        </p:scale>
        <p:origin x="168" y="320"/>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11/9/20</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11/9/20</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424630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051" y="381000"/>
            <a:ext cx="3684463" cy="1319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63358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7" name="Title 1">
            <a:extLst>
              <a:ext uri="{FF2B5EF4-FFF2-40B4-BE49-F238E27FC236}">
                <a16:creationId xmlns:a16="http://schemas.microsoft.com/office/drawing/2014/main" id="{DE291AF2-1ED8-BF4A-9E1F-B11B9DC40AFD}"/>
              </a:ext>
            </a:extLst>
          </p:cNvPr>
          <p:cNvSpPr txBox="1">
            <a:spLocks/>
          </p:cNvSpPr>
          <p:nvPr/>
        </p:nvSpPr>
        <p:spPr>
          <a:xfrm>
            <a:off x="5879976" y="1219199"/>
            <a:ext cx="6235824"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Felicia Gomez, Obi Griffith, Malachi Griffith, </a:t>
            </a:r>
          </a:p>
          <a:p>
            <a:pPr>
              <a:defRPr/>
            </a:pPr>
            <a:r>
              <a:rPr lang="en-US" sz="1800" dirty="0">
                <a:latin typeface="Calibri"/>
                <a:cs typeface="Calibri"/>
              </a:rPr>
              <a:t>Allegra Petti, Megan </a:t>
            </a:r>
            <a:r>
              <a:rPr lang="en-US" sz="1800" dirty="0" err="1">
                <a:latin typeface="Calibri"/>
                <a:cs typeface="Calibri"/>
              </a:rPr>
              <a:t>Richters</a:t>
            </a:r>
            <a:r>
              <a:rPr lang="en-US" sz="1800" dirty="0">
                <a:latin typeface="Calibri"/>
                <a:cs typeface="Calibri"/>
              </a:rPr>
              <a:t>, Huiming Xia</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16-20, 2020</a:t>
            </a: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www.broadinstitute.org/igv/FileFormats</a:t>
            </a:r>
            <a:endParaRPr lang="en-US" sz="2000"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2500" y="2155825"/>
            <a:ext cx="19812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79118" y="2125266"/>
            <a:ext cx="2527300"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527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D030-B052-8A44-9135-B5A6472DA2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1E1D-3CAB-ED44-A093-756FC9D98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07D6-115B-DC44-917D-B6A2E4DE0C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061-FDD6-9C43-A574-C87B130614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405650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181987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10126</TotalTime>
  <Words>3170</Words>
  <Application>Microsoft Macintosh PowerPoint</Application>
  <PresentationFormat>Widescreen</PresentationFormat>
  <Paragraphs>400</Paragraphs>
  <Slides>58</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Segoe UI</vt:lpstr>
      <vt:lpstr>Arial</vt:lpstr>
      <vt:lpstr>Calibri</vt:lpstr>
      <vt:lpstr>Consolas</vt:lpstr>
      <vt:lpstr>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We are on a Coffee Break &amp; Networking Session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Xia, Huiming</cp:lastModifiedBy>
  <cp:revision>671</cp:revision>
  <dcterms:created xsi:type="dcterms:W3CDTF">2011-11-14T19:50:16Z</dcterms:created>
  <dcterms:modified xsi:type="dcterms:W3CDTF">2020-11-09T17:24:42Z</dcterms:modified>
</cp:coreProperties>
</file>